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44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2F917-7DD7-440B-A55C-E6F0DB9D3BE4}" type="datetimeFigureOut">
              <a:rPr lang="es-BO" smtClean="0"/>
              <a:pPr/>
              <a:t>17/08/2015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A03AD-C867-487B-8C01-51F3D00D1775}" type="slidenum">
              <a:rPr lang="es-BO" smtClean="0"/>
              <a:pPr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1088" y="188640"/>
            <a:ext cx="1556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NOMBRE BUYER</a:t>
            </a:r>
            <a:endParaRPr lang="es-BO" sz="1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918986" y="188640"/>
            <a:ext cx="1350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CARGO O ROL</a:t>
            </a:r>
            <a:endParaRPr lang="es-BO" sz="1600" dirty="0"/>
          </a:p>
        </p:txBody>
      </p:sp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246264" y="836712"/>
            <a:ext cx="27356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¿CÓMO LE SERVIRÁ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LO QUE OFRECEMOS?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857037"/>
            <a:ext cx="5472608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¿De qué forma le va a servir o ayudar lo que estamos ofreciendo?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46 CuadroTexto"/>
          <p:cNvSpPr txBox="1"/>
          <p:nvPr/>
        </p:nvSpPr>
        <p:spPr>
          <a:xfrm>
            <a:off x="376532" y="3573016"/>
            <a:ext cx="23386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¿CÓMO DEBEMOS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COMUNICARNOS?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3176757" y="3593341"/>
            <a:ext cx="547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¿De qué forma podemos comunicarnos con él para que descubra o conozca lo que queremos ofrecerle? 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7" name="48 Grupo"/>
          <p:cNvGrpSpPr/>
          <p:nvPr/>
        </p:nvGrpSpPr>
        <p:grpSpPr>
          <a:xfrm>
            <a:off x="3280014" y="3992290"/>
            <a:ext cx="5472608" cy="1740966"/>
            <a:chOff x="3273197" y="1255986"/>
            <a:chExt cx="5472608" cy="1740966"/>
          </a:xfrm>
        </p:grpSpPr>
        <p:cxnSp>
          <p:nvCxnSpPr>
            <p:cNvPr id="50" name="49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1088" y="188640"/>
            <a:ext cx="1556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NOMBRE BUYER</a:t>
            </a:r>
            <a:endParaRPr lang="es-BO" sz="1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918986" y="188640"/>
            <a:ext cx="1350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CARGO O ROL</a:t>
            </a:r>
            <a:endParaRPr lang="es-BO" sz="1600" dirty="0"/>
          </a:p>
        </p:txBody>
      </p:sp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514162" y="836712"/>
            <a:ext cx="21998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RETOS O 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DESAFIOS TIENE?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857037"/>
            <a:ext cx="547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¿Cuál es la razón por la cuál va a adquirir lo que ofrecemos? ¿Qué busca lograr o superar?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46 CuadroTexto"/>
          <p:cNvSpPr txBox="1"/>
          <p:nvPr/>
        </p:nvSpPr>
        <p:spPr>
          <a:xfrm>
            <a:off x="332711" y="3573016"/>
            <a:ext cx="24263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PRODUCTOS 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PREFIERE?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3176757" y="3593341"/>
            <a:ext cx="547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¿Qué tipo de productos, servicios o formato prefiere? ¿Qué suele consumir?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7" name="48 Grupo"/>
          <p:cNvGrpSpPr/>
          <p:nvPr/>
        </p:nvGrpSpPr>
        <p:grpSpPr>
          <a:xfrm>
            <a:off x="3280014" y="3992290"/>
            <a:ext cx="5472608" cy="1740966"/>
            <a:chOff x="3273197" y="1255986"/>
            <a:chExt cx="5472608" cy="1740966"/>
          </a:xfrm>
        </p:grpSpPr>
        <p:cxnSp>
          <p:nvCxnSpPr>
            <p:cNvPr id="50" name="49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967481" y="3070701"/>
            <a:ext cx="5196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3600" b="1" dirty="0" smtClean="0">
                <a:solidFill>
                  <a:srgbClr val="0070C0"/>
                </a:solidFill>
              </a:rPr>
              <a:t>INFORMACIÓN PERSONAL</a:t>
            </a:r>
            <a:endParaRPr lang="es-BO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1088" y="188640"/>
            <a:ext cx="1556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NOMBRE BUYER</a:t>
            </a:r>
            <a:endParaRPr lang="es-BO" sz="1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918986" y="188640"/>
            <a:ext cx="1350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CARGO O ROL</a:t>
            </a:r>
            <a:endParaRPr lang="es-BO" sz="1600" dirty="0"/>
          </a:p>
        </p:txBody>
      </p:sp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6" name="5 CuadroTexto"/>
          <p:cNvSpPr txBox="1"/>
          <p:nvPr/>
        </p:nvSpPr>
        <p:spPr>
          <a:xfrm>
            <a:off x="294052" y="1095127"/>
            <a:ext cx="2640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¿CÓMO SE LLAMA?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>
            <a:off x="3275856" y="1484784"/>
            <a:ext cx="5472608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3169940" y="1115452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Definir el nombre y apellido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59902" y="2446436"/>
            <a:ext cx="23083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¿TIENE FAMILIA?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3275856" y="2836093"/>
            <a:ext cx="5472608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3169940" y="2466761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Describir la composición familiar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98071" y="3094508"/>
            <a:ext cx="2831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¿QUÉ CARGO TIENE?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3114833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Definir el cargo y su historia laboral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35372" y="1772816"/>
            <a:ext cx="2625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¿QUÉ EDAD TIENE?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cxnSp>
        <p:nvCxnSpPr>
          <p:cNvPr id="25" name="24 Conector recto"/>
          <p:cNvCxnSpPr/>
          <p:nvPr/>
        </p:nvCxnSpPr>
        <p:spPr>
          <a:xfrm>
            <a:off x="3309764" y="2204864"/>
            <a:ext cx="5472608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3203848" y="1793141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Años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8" name="27 Grupo"/>
          <p:cNvGrpSpPr/>
          <p:nvPr/>
        </p:nvGrpSpPr>
        <p:grpSpPr>
          <a:xfrm>
            <a:off x="3275856" y="3513782"/>
            <a:ext cx="5472608" cy="864096"/>
            <a:chOff x="3275856" y="3789040"/>
            <a:chExt cx="5472608" cy="86409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5856" y="3789040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5856" y="422108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5856" y="465313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28 CuadroTexto"/>
          <p:cNvSpPr txBox="1"/>
          <p:nvPr/>
        </p:nvSpPr>
        <p:spPr>
          <a:xfrm>
            <a:off x="395536" y="4717593"/>
            <a:ext cx="2391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¿CUÁNTO GANA?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cxnSp>
        <p:nvCxnSpPr>
          <p:cNvPr id="30" name="29 Conector recto"/>
          <p:cNvCxnSpPr/>
          <p:nvPr/>
        </p:nvCxnSpPr>
        <p:spPr>
          <a:xfrm>
            <a:off x="3299131" y="5107250"/>
            <a:ext cx="5472608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3193215" y="4737918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Describir ingresos y formas de ingreso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571156" y="5530006"/>
            <a:ext cx="2085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400" b="1" dirty="0" smtClean="0">
                <a:solidFill>
                  <a:srgbClr val="0070C0"/>
                </a:solidFill>
              </a:rPr>
              <a:t>¿DÓNDE VIVE?</a:t>
            </a:r>
            <a:endParaRPr lang="es-BO" sz="2400" b="1" dirty="0">
              <a:solidFill>
                <a:srgbClr val="0070C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3169940" y="5550331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Definir en qué país, ciudad o zona vive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4" name="33 Grupo"/>
          <p:cNvGrpSpPr/>
          <p:nvPr/>
        </p:nvGrpSpPr>
        <p:grpSpPr>
          <a:xfrm>
            <a:off x="3275856" y="5949280"/>
            <a:ext cx="5472608" cy="432048"/>
            <a:chOff x="3275856" y="3789040"/>
            <a:chExt cx="5472608" cy="432048"/>
          </a:xfrm>
        </p:grpSpPr>
        <p:cxnSp>
          <p:nvCxnSpPr>
            <p:cNvPr id="35" name="34 Conector recto"/>
            <p:cNvCxnSpPr/>
            <p:nvPr/>
          </p:nvCxnSpPr>
          <p:spPr>
            <a:xfrm>
              <a:off x="3275856" y="3789040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Conector recto"/>
            <p:cNvCxnSpPr/>
            <p:nvPr/>
          </p:nvCxnSpPr>
          <p:spPr>
            <a:xfrm>
              <a:off x="3275856" y="422108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55776" y="3070701"/>
            <a:ext cx="40137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3600" b="1" dirty="0" smtClean="0">
                <a:solidFill>
                  <a:srgbClr val="0070C0"/>
                </a:solidFill>
              </a:rPr>
              <a:t>COMPORTAMIENTO</a:t>
            </a:r>
            <a:endParaRPr lang="es-BO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1088" y="188640"/>
            <a:ext cx="1556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NOMBRE BUYER</a:t>
            </a:r>
            <a:endParaRPr lang="es-BO" sz="1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918986" y="188640"/>
            <a:ext cx="1350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CARGO O ROL</a:t>
            </a:r>
            <a:endParaRPr lang="es-BO" sz="1600" dirty="0"/>
          </a:p>
        </p:txBody>
      </p:sp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143219" y="836712"/>
            <a:ext cx="29417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¿CUÁL ES SU HISTORIA?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836712"/>
            <a:ext cx="5472608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Contar la historia del </a:t>
            </a:r>
            <a:r>
              <a:rPr lang="es-BO" dirty="0" err="1" smtClean="0">
                <a:solidFill>
                  <a:schemeClr val="bg1">
                    <a:lumMod val="50000"/>
                  </a:schemeClr>
                </a:solidFill>
              </a:rPr>
              <a:t>Buyer</a:t>
            </a: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 Persona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46 CuadroTexto"/>
          <p:cNvSpPr txBox="1"/>
          <p:nvPr/>
        </p:nvSpPr>
        <p:spPr>
          <a:xfrm>
            <a:off x="467544" y="3573016"/>
            <a:ext cx="21566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¿CÓMO ES SU 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PERSONALIDAD?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3176757" y="3573016"/>
            <a:ext cx="5472608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Describir la personalidad del </a:t>
            </a:r>
            <a:r>
              <a:rPr lang="es-BO" dirty="0" err="1" smtClean="0">
                <a:solidFill>
                  <a:schemeClr val="bg1">
                    <a:lumMod val="50000"/>
                  </a:schemeClr>
                </a:solidFill>
              </a:rPr>
              <a:t>Buyer</a:t>
            </a: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 Persona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9" name="48 Grupo"/>
          <p:cNvGrpSpPr/>
          <p:nvPr/>
        </p:nvGrpSpPr>
        <p:grpSpPr>
          <a:xfrm>
            <a:off x="3280014" y="3992290"/>
            <a:ext cx="5472608" cy="1740966"/>
            <a:chOff x="3273197" y="1255986"/>
            <a:chExt cx="5472608" cy="1740966"/>
          </a:xfrm>
        </p:grpSpPr>
        <p:cxnSp>
          <p:nvCxnSpPr>
            <p:cNvPr id="50" name="49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1088" y="188640"/>
            <a:ext cx="1556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NOMBRE BUYER</a:t>
            </a:r>
            <a:endParaRPr lang="es-BO" sz="1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918986" y="188640"/>
            <a:ext cx="1350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CARGO O ROL</a:t>
            </a:r>
            <a:endParaRPr lang="es-BO" sz="1600" dirty="0"/>
          </a:p>
        </p:txBody>
      </p:sp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120427" y="836712"/>
            <a:ext cx="29872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LE GUSTA HACER?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857037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¿Qué pasatiempos tiene? ¿Qué hace que le gusta? Etc.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46 CuadroTexto"/>
          <p:cNvSpPr txBox="1"/>
          <p:nvPr/>
        </p:nvSpPr>
        <p:spPr>
          <a:xfrm>
            <a:off x="355111" y="3573016"/>
            <a:ext cx="23814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¿CÓMO CONSUME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INFORMACIÓN?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3176757" y="3593341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¿Qué le gusta leer? ¿Dónde? ¿Qué tipo de contenidos?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7" name="48 Grupo"/>
          <p:cNvGrpSpPr/>
          <p:nvPr/>
        </p:nvGrpSpPr>
        <p:grpSpPr>
          <a:xfrm>
            <a:off x="3280014" y="3992290"/>
            <a:ext cx="5472608" cy="1740966"/>
            <a:chOff x="3273197" y="1255986"/>
            <a:chExt cx="5472608" cy="1740966"/>
          </a:xfrm>
        </p:grpSpPr>
        <p:cxnSp>
          <p:nvCxnSpPr>
            <p:cNvPr id="50" name="49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1088" y="188640"/>
            <a:ext cx="1556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NOMBRE BUYER</a:t>
            </a:r>
            <a:endParaRPr lang="es-BO" sz="1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918986" y="188640"/>
            <a:ext cx="1350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CARGO O ROL</a:t>
            </a:r>
            <a:endParaRPr lang="es-BO" sz="1600" dirty="0"/>
          </a:p>
        </p:txBody>
      </p:sp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405025" y="836712"/>
            <a:ext cx="24180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AMBICIONES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TIENE?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31840" y="820439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¿Qué espera de la vida? ¿A qué aspira? ¿Qué quiere lograr el día de mañana?</a:t>
            </a:r>
          </a:p>
        </p:txBody>
      </p:sp>
      <p:grpSp>
        <p:nvGrpSpPr>
          <p:cNvPr id="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41263" y="3070701"/>
            <a:ext cx="4651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3600" b="1" dirty="0" smtClean="0">
                <a:solidFill>
                  <a:srgbClr val="0070C0"/>
                </a:solidFill>
              </a:rPr>
              <a:t>QUÉ NECESITA Y CÓMO</a:t>
            </a:r>
            <a:endParaRPr lang="es-BO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9424" y="1886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1</a:t>
            </a:r>
            <a:endParaRPr lang="es-BO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1088" y="188640"/>
            <a:ext cx="1556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NOMBRE BUYER</a:t>
            </a:r>
            <a:endParaRPr lang="es-BO" sz="1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918986" y="188640"/>
            <a:ext cx="1350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600" dirty="0" smtClean="0"/>
              <a:t>CARGO O ROL</a:t>
            </a:r>
            <a:endParaRPr lang="es-BO" sz="1600" dirty="0"/>
          </a:p>
        </p:txBody>
      </p:sp>
      <p:sp>
        <p:nvSpPr>
          <p:cNvPr id="5" name="4 Rectángulo"/>
          <p:cNvSpPr/>
          <p:nvPr/>
        </p:nvSpPr>
        <p:spPr>
          <a:xfrm>
            <a:off x="3086121" y="860462"/>
            <a:ext cx="45719" cy="5616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14" name="13 CuadroTexto"/>
          <p:cNvSpPr txBox="1"/>
          <p:nvPr/>
        </p:nvSpPr>
        <p:spPr>
          <a:xfrm>
            <a:off x="517555" y="836712"/>
            <a:ext cx="21930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NECESITA?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169940" y="857037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¿Qué necesita comprar o adquirir en su vida?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45 Grupo"/>
          <p:cNvGrpSpPr/>
          <p:nvPr/>
        </p:nvGrpSpPr>
        <p:grpSpPr>
          <a:xfrm>
            <a:off x="3273197" y="1255986"/>
            <a:ext cx="5472608" cy="1740966"/>
            <a:chOff x="3273197" y="1255986"/>
            <a:chExt cx="5472608" cy="1740966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46 CuadroTexto"/>
          <p:cNvSpPr txBox="1"/>
          <p:nvPr/>
        </p:nvSpPr>
        <p:spPr>
          <a:xfrm>
            <a:off x="425551" y="3573016"/>
            <a:ext cx="22406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¿QUÉ OBJETIVOS </a:t>
            </a:r>
          </a:p>
          <a:p>
            <a:pPr algn="ctr"/>
            <a:r>
              <a:rPr lang="es-BO" sz="2200" b="1" dirty="0" smtClean="0">
                <a:solidFill>
                  <a:srgbClr val="0070C0"/>
                </a:solidFill>
              </a:rPr>
              <a:t>TIENE?</a:t>
            </a:r>
            <a:endParaRPr lang="es-BO" sz="2200" b="1" dirty="0">
              <a:solidFill>
                <a:srgbClr val="0070C0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3176757" y="3593341"/>
            <a:ext cx="5472608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BO" dirty="0" smtClean="0">
                <a:solidFill>
                  <a:schemeClr val="bg1">
                    <a:lumMod val="50000"/>
                  </a:schemeClr>
                </a:solidFill>
              </a:rPr>
              <a:t>A la hora de comprarnos ¿Cuál es su objetivo? ¿Tienes varios?</a:t>
            </a:r>
            <a:endParaRPr lang="es-BO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7" name="48 Grupo"/>
          <p:cNvGrpSpPr/>
          <p:nvPr/>
        </p:nvGrpSpPr>
        <p:grpSpPr>
          <a:xfrm>
            <a:off x="3280014" y="3992290"/>
            <a:ext cx="5472608" cy="1740966"/>
            <a:chOff x="3273197" y="1255986"/>
            <a:chExt cx="5472608" cy="1740966"/>
          </a:xfrm>
        </p:grpSpPr>
        <p:cxnSp>
          <p:nvCxnSpPr>
            <p:cNvPr id="50" name="49 Conector recto"/>
            <p:cNvCxnSpPr/>
            <p:nvPr/>
          </p:nvCxnSpPr>
          <p:spPr>
            <a:xfrm>
              <a:off x="3273197" y="1255986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3273197" y="169229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>
              <a:off x="3273197" y="2128598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3273197" y="2564904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>
              <a:off x="3273197" y="2996952"/>
              <a:ext cx="5472608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328</Words>
  <Application>Microsoft Office PowerPoint</Application>
  <PresentationFormat>Presentación en pantalla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Mariano MC. Cabrera</dc:creator>
  <cp:lastModifiedBy>Mariano MC. Cabrera</cp:lastModifiedBy>
  <cp:revision>13</cp:revision>
  <dcterms:created xsi:type="dcterms:W3CDTF">2015-08-17T13:21:29Z</dcterms:created>
  <dcterms:modified xsi:type="dcterms:W3CDTF">2015-08-17T15:01:07Z</dcterms:modified>
</cp:coreProperties>
</file>